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7" r:id="rId2"/>
    <p:sldId id="270" r:id="rId3"/>
    <p:sldId id="271" r:id="rId4"/>
    <p:sldId id="272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761"/>
    <a:srgbClr val="3D6987"/>
    <a:srgbClr val="305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F441-EFBD-4F47-9D76-E2542F6DD55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08596-CA31-4302-8E7D-FA14577A87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7E6CD3F-C740-48FD-A174-B5056E8097C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3C064B5-8DD6-4A38-86E4-0B4FB1AF013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77CD591-080C-4B1E-94B4-3CC9207A98E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965A46E-F241-4548-AE43-A9354456C05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F2E4A2C-9775-4972-A2B6-11EBBB97FC1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CA7C-40C5-2A4F-987F-A5D0612B7616}" type="datetimeFigureOut">
              <a:rPr lang="tr-TR" smtClean="0"/>
              <a:t>11.05.2021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>
            <a:spLocks noChangeAspect="1"/>
          </p:cNvSpPr>
          <p:nvPr/>
        </p:nvSpPr>
        <p:spPr>
          <a:xfrm>
            <a:off x="354330" y="377190"/>
            <a:ext cx="6595110" cy="7543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354330" y="1443990"/>
            <a:ext cx="659511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/>
          <p:cNvSpPr txBox="1">
            <a:spLocks noChangeAspect="1"/>
          </p:cNvSpPr>
          <p:nvPr/>
        </p:nvSpPr>
        <p:spPr>
          <a:xfrm>
            <a:off x="7223760" y="377190"/>
            <a:ext cx="1565910" cy="16573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44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01/0</a:t>
            </a:r>
            <a:r>
              <a:rPr kumimoji="0" lang="en-US" sz="44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1</a:t>
            </a:r>
            <a:endParaRPr kumimoji="0" lang="tr-TR" sz="44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6"/>
          <p:cNvSpPr txBox="1">
            <a:spLocks noChangeAspect="1"/>
          </p:cNvSpPr>
          <p:nvPr/>
        </p:nvSpPr>
        <p:spPr>
          <a:xfrm>
            <a:off x="354330" y="2346960"/>
            <a:ext cx="4754878" cy="7543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7223760" y="2331720"/>
            <a:ext cx="1565912" cy="7543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Katılımcı Sayısı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5383528" y="2324100"/>
            <a:ext cx="1565912" cy="7543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Süre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2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/>
          <p:nvPr/>
        </p:nvSpPr>
        <p:spPr>
          <a:xfrm>
            <a:off x="6625571" y="2346960"/>
            <a:ext cx="307353" cy="291591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379728" y="2370618"/>
            <a:ext cx="320987" cy="296382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etin kutusu 11"/>
          <p:cNvSpPr txBox="1">
            <a:spLocks noChangeAspect="1"/>
          </p:cNvSpPr>
          <p:nvPr/>
        </p:nvSpPr>
        <p:spPr>
          <a:xfrm>
            <a:off x="354330" y="3368040"/>
            <a:ext cx="8435340" cy="1295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6"/>
          <p:cNvSpPr/>
          <p:nvPr/>
        </p:nvSpPr>
        <p:spPr>
          <a:xfrm>
            <a:off x="8432495" y="487214"/>
            <a:ext cx="252187" cy="244306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354330" y="4953000"/>
            <a:ext cx="8435340" cy="1295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en-US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8"/>
          <p:cNvSpPr>
            <a:spLocks noChangeAspect="1"/>
          </p:cNvSpPr>
          <p:nvPr/>
        </p:nvSpPr>
        <p:spPr>
          <a:xfrm>
            <a:off x="410208" y="4978400"/>
            <a:ext cx="359994" cy="384810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9755" y="6400512"/>
            <a:ext cx="859790" cy="346690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443548" y="1552040"/>
            <a:ext cx="11881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1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(eğer birden fazla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1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oturum varsa)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9C2DC934-318A-984F-BF5E-9681AE8103DA}"/>
              </a:ext>
            </a:extLst>
          </p:cNvPr>
          <p:cNvSpPr/>
          <p:nvPr/>
        </p:nvSpPr>
        <p:spPr>
          <a:xfrm>
            <a:off x="354330" y="374134"/>
            <a:ext cx="106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1400" dirty="0" err="1">
                <a:solidFill>
                  <a:prstClr val="black"/>
                </a:solidFill>
              </a:rPr>
              <a:t>Eğitimin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Adı</a:t>
            </a:r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39BB6E53-7D00-714C-924C-B971A53CCF71}"/>
              </a:ext>
            </a:extLst>
          </p:cNvPr>
          <p:cNvSpPr/>
          <p:nvPr/>
        </p:nvSpPr>
        <p:spPr>
          <a:xfrm>
            <a:off x="354330" y="1433830"/>
            <a:ext cx="3465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1400" dirty="0" err="1">
                <a:solidFill>
                  <a:prstClr val="black"/>
                </a:solidFill>
              </a:rPr>
              <a:t>Oturumun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Başlığı</a:t>
            </a:r>
            <a:r>
              <a:rPr lang="en-US" sz="1400" dirty="0">
                <a:solidFill>
                  <a:prstClr val="black"/>
                </a:solidFill>
              </a:rPr>
              <a:t> (</a:t>
            </a:r>
            <a:r>
              <a:rPr lang="en-US" sz="1400" dirty="0" err="1">
                <a:solidFill>
                  <a:prstClr val="black"/>
                </a:solidFill>
              </a:rPr>
              <a:t>birden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fazla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oturum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varsa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EB590644-A450-CA42-BC1C-1306080DE306}"/>
              </a:ext>
            </a:extLst>
          </p:cNvPr>
          <p:cNvSpPr/>
          <p:nvPr/>
        </p:nvSpPr>
        <p:spPr>
          <a:xfrm>
            <a:off x="741918" y="2359223"/>
            <a:ext cx="2429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1400" dirty="0" err="1">
                <a:solidFill>
                  <a:prstClr val="black"/>
                </a:solidFill>
              </a:rPr>
              <a:t>Katılımcı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Profili</a:t>
            </a:r>
            <a:r>
              <a:rPr lang="en-US" sz="1400" dirty="0">
                <a:solidFill>
                  <a:prstClr val="black"/>
                </a:solidFill>
              </a:rPr>
              <a:t> (Bilgi </a:t>
            </a:r>
            <a:r>
              <a:rPr lang="en-US" sz="1400" dirty="0" err="1">
                <a:solidFill>
                  <a:prstClr val="black"/>
                </a:solidFill>
              </a:rPr>
              <a:t>Seviyesi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  <a:endParaRPr lang="tr-TR" sz="1400" dirty="0">
              <a:solidFill>
                <a:prstClr val="black"/>
              </a:solidFill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5709CF29-ADDD-E744-AF1B-B63F824560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8" y="3429000"/>
            <a:ext cx="320987" cy="313464"/>
          </a:xfrm>
          <a:prstGeom prst="rect">
            <a:avLst/>
          </a:prstGeom>
        </p:spPr>
      </p:pic>
      <p:sp>
        <p:nvSpPr>
          <p:cNvPr id="23" name="Dikdörtgen 22">
            <a:extLst>
              <a:ext uri="{FF2B5EF4-FFF2-40B4-BE49-F238E27FC236}">
                <a16:creationId xmlns:a16="http://schemas.microsoft.com/office/drawing/2014/main" id="{90EAE02D-DB33-D343-AD92-B7E585E329C9}"/>
              </a:ext>
            </a:extLst>
          </p:cNvPr>
          <p:cNvSpPr/>
          <p:nvPr/>
        </p:nvSpPr>
        <p:spPr>
          <a:xfrm>
            <a:off x="741918" y="3398520"/>
            <a:ext cx="6503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1400" dirty="0" err="1">
                <a:solidFill>
                  <a:prstClr val="black"/>
                </a:solidFill>
              </a:rPr>
              <a:t>Oturumun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sonunda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elde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edilecek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sonuçlar</a:t>
            </a:r>
            <a:r>
              <a:rPr lang="en-US" sz="1400" dirty="0">
                <a:solidFill>
                  <a:prstClr val="black"/>
                </a:solidFill>
              </a:rPr>
              <a:t> / </a:t>
            </a:r>
            <a:r>
              <a:rPr lang="en-US" sz="1400" dirty="0" err="1">
                <a:solidFill>
                  <a:prstClr val="black"/>
                </a:solidFill>
              </a:rPr>
              <a:t>ulaşılmak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istenen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hedefler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    </a:t>
            </a:r>
            <a:endParaRPr kumimoji="0" lang="en-US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1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8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Aktivist</a:t>
            </a: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338820" y="621491"/>
            <a:ext cx="399625" cy="338878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20" name="object 12"/>
          <p:cNvSpPr/>
          <p:nvPr/>
        </p:nvSpPr>
        <p:spPr>
          <a:xfrm>
            <a:off x="387175" y="420066"/>
            <a:ext cx="399625" cy="272176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          </a:t>
            </a:r>
            <a:endParaRPr kumimoji="0" lang="en-US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0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342900" y="470383"/>
            <a:ext cx="445306" cy="411329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17" name="Metin kutusu 4"/>
          <p:cNvSpPr txBox="1">
            <a:spLocks noChangeAspect="1"/>
          </p:cNvSpPr>
          <p:nvPr/>
        </p:nvSpPr>
        <p:spPr>
          <a:xfrm>
            <a:off x="329521" y="377190"/>
            <a:ext cx="1565912" cy="5905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Y</a:t>
            </a:r>
            <a:r>
              <a:rPr kumimoji="0" lang="tr-TR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ansıtıcı</a:t>
            </a:r>
          </a:p>
        </p:txBody>
      </p:sp>
      <p:sp>
        <p:nvSpPr>
          <p:cNvPr id="18" name="object 4"/>
          <p:cNvSpPr/>
          <p:nvPr/>
        </p:nvSpPr>
        <p:spPr>
          <a:xfrm>
            <a:off x="354330" y="464669"/>
            <a:ext cx="586276" cy="503071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0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6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603886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T</a:t>
            </a:r>
            <a:r>
              <a:rPr kumimoji="0" lang="tr-TR" sz="1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eorist</a:t>
            </a: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17" name="object 5"/>
          <p:cNvSpPr/>
          <p:nvPr/>
        </p:nvSpPr>
        <p:spPr>
          <a:xfrm>
            <a:off x="396077" y="377190"/>
            <a:ext cx="573009" cy="590550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en-US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2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0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6" name="Metin kutusu 4"/>
          <p:cNvSpPr txBox="1">
            <a:spLocks noChangeAspect="1"/>
          </p:cNvSpPr>
          <p:nvPr/>
        </p:nvSpPr>
        <p:spPr>
          <a:xfrm>
            <a:off x="299755" y="377190"/>
            <a:ext cx="1518844" cy="5905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P</a:t>
            </a:r>
            <a:r>
              <a:rPr kumimoji="0" lang="tr-TR" sz="1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ragmatist</a:t>
            </a: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331180" y="451530"/>
            <a:ext cx="420693" cy="411282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59DE76-14E3-D44E-96AD-BCEF31EC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005" y="2049605"/>
            <a:ext cx="1080000" cy="1080000"/>
          </a:xfrm>
          <a:prstGeom prst="rect">
            <a:avLst/>
          </a:prstGeom>
        </p:spPr>
      </p:pic>
      <p:pic>
        <p:nvPicPr>
          <p:cNvPr id="3" name="Resim 2" descr="atletik oyun, basketbol, spor içeren bir resim&#10;&#10;&#10;&#10;Açıklama otomatik olarak oluşturuldu">
            <a:extLst>
              <a:ext uri="{FF2B5EF4-FFF2-40B4-BE49-F238E27FC236}">
                <a16:creationId xmlns:a16="http://schemas.microsoft.com/office/drawing/2014/main" id="{0E47DDF7-63C1-5A4A-BDD1-AEE1C4DDA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24" y="609600"/>
            <a:ext cx="1080000" cy="1080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5E37E47-A8EB-E74A-902E-9BA059A41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153" y="3491403"/>
            <a:ext cx="1080000" cy="1080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575C695-1D9E-BF4D-8EBB-5920D2228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798" y="2049605"/>
            <a:ext cx="1080000" cy="1080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AA4328D-238B-4744-8788-BBD103145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09" y="2049605"/>
            <a:ext cx="1080000" cy="108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86B1F57-4546-5C4C-A8D1-B245E3CD9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09" y="607807"/>
            <a:ext cx="1080000" cy="108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A9F444B-C1DB-1B4B-8F98-949C860B8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557" y="3496244"/>
            <a:ext cx="1080000" cy="108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2E470AC-DBB6-2C4C-AD39-3A33CF1845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391" y="4933200"/>
            <a:ext cx="1080000" cy="1080000"/>
          </a:xfrm>
          <a:prstGeom prst="rect">
            <a:avLst/>
          </a:prstGeom>
        </p:spPr>
      </p:pic>
      <p:pic>
        <p:nvPicPr>
          <p:cNvPr id="10" name="Resim 9" descr="silah içeren bir resim&#10;&#10;&#10;&#10;Açıklama otomatik olarak oluşturuldu">
            <a:extLst>
              <a:ext uri="{FF2B5EF4-FFF2-40B4-BE49-F238E27FC236}">
                <a16:creationId xmlns:a16="http://schemas.microsoft.com/office/drawing/2014/main" id="{5B4C8146-ECEC-B548-AD93-FFF9F9572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1961" y="3491403"/>
            <a:ext cx="1080000" cy="108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3B11F6E-6782-854A-A158-33F51153EF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4005" y="602966"/>
            <a:ext cx="1080000" cy="1080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A9BD4BD-B92C-B84B-9C93-C940C84FDE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0178" y="609600"/>
            <a:ext cx="1080000" cy="1080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B457977-4051-8C42-A7E0-7F80FAB2F3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5132" y="4933200"/>
            <a:ext cx="1080000" cy="108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CF0FED8-811C-FA40-9D03-12D047AF6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93650" y="4933200"/>
            <a:ext cx="1080000" cy="1080000"/>
          </a:xfrm>
          <a:prstGeom prst="rect">
            <a:avLst/>
          </a:prstGeom>
        </p:spPr>
      </p:pic>
      <p:pic>
        <p:nvPicPr>
          <p:cNvPr id="15" name="Resim 14" descr="nesne, ayna içeren bir resim&#10;&#10;&#10;&#10;Açıklama otomatik olarak oluşturuldu">
            <a:extLst>
              <a:ext uri="{FF2B5EF4-FFF2-40B4-BE49-F238E27FC236}">
                <a16:creationId xmlns:a16="http://schemas.microsoft.com/office/drawing/2014/main" id="{C8EBEBAF-3AC0-0340-A88D-976E96E27A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7909" y="3491403"/>
            <a:ext cx="1080000" cy="1080000"/>
          </a:xfrm>
          <a:prstGeom prst="rect">
            <a:avLst/>
          </a:prstGeom>
        </p:spPr>
      </p:pic>
      <p:pic>
        <p:nvPicPr>
          <p:cNvPr id="16" name="Resim 15" descr="nesne içeren bir resim&#10;&#10;&#10;&#10;Açıklama otomatik olarak oluşturuldu">
            <a:extLst>
              <a:ext uri="{FF2B5EF4-FFF2-40B4-BE49-F238E27FC236}">
                <a16:creationId xmlns:a16="http://schemas.microsoft.com/office/drawing/2014/main" id="{5B97E230-AE21-8A4B-B246-794E8C7E11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0874" y="4933200"/>
            <a:ext cx="1080000" cy="1080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A372CE7-5F8D-4B45-86F5-264E27E775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5058" y="3491403"/>
            <a:ext cx="1080000" cy="10800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B458599A-6F8D-794D-B178-AA2BA09B0E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77863" y="2049605"/>
            <a:ext cx="1080000" cy="1080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CA8BD0C7-7A3B-7940-8C93-FD52667C9F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93212" y="2049605"/>
            <a:ext cx="1080000" cy="1080000"/>
          </a:xfrm>
          <a:prstGeom prst="rect">
            <a:avLst/>
          </a:prstGeom>
        </p:spPr>
      </p:pic>
      <p:pic>
        <p:nvPicPr>
          <p:cNvPr id="20" name="Resim 19" descr="nesne içeren bir resim&#10;&#10;&#10;&#10;Açıklama otomatik olarak oluşturuldu">
            <a:extLst>
              <a:ext uri="{FF2B5EF4-FFF2-40B4-BE49-F238E27FC236}">
                <a16:creationId xmlns:a16="http://schemas.microsoft.com/office/drawing/2014/main" id="{E00FBECB-A5B3-634E-AC32-B71EF16924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7909" y="4933200"/>
            <a:ext cx="1080000" cy="1080000"/>
          </a:xfrm>
          <a:prstGeom prst="rect">
            <a:avLst/>
          </a:prstGeom>
        </p:spPr>
      </p:pic>
      <p:pic>
        <p:nvPicPr>
          <p:cNvPr id="21" name="Resim 20" descr="nesne içeren bir resim&#10;&#10;&#10;&#10;Açıklama otomatik olarak oluşturuldu">
            <a:extLst>
              <a:ext uri="{FF2B5EF4-FFF2-40B4-BE49-F238E27FC236}">
                <a16:creationId xmlns:a16="http://schemas.microsoft.com/office/drawing/2014/main" id="{C63BEF45-D2DE-924C-800E-7C0A308004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34798" y="607807"/>
            <a:ext cx="1080000" cy="1080000"/>
          </a:xfrm>
          <a:prstGeom prst="rect">
            <a:avLst/>
          </a:prstGeom>
        </p:spPr>
      </p:pic>
      <p:pic>
        <p:nvPicPr>
          <p:cNvPr id="22" name="Resim 21" descr="bilardo topu içeren bir resim    Açıklama otomatik olarak oluşturuldu">
            <a:extLst>
              <a:ext uri="{FF2B5EF4-FFF2-40B4-BE49-F238E27FC236}">
                <a16:creationId xmlns:a16="http://schemas.microsoft.com/office/drawing/2014/main" id="{EB1A21A3-AA41-494A-8B13-D2E08F6F26D3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23" name="Dikdörtgen 22">
            <a:extLst>
              <a:ext uri="{FF2B5EF4-FFF2-40B4-BE49-F238E27FC236}">
                <a16:creationId xmlns:a16="http://schemas.microsoft.com/office/drawing/2014/main" id="{9A1BE506-B31D-BA4C-8659-7A72E6A3631B}"/>
              </a:ext>
            </a:extLst>
          </p:cNvPr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7391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5528</TotalTime>
  <Words>194</Words>
  <Application>Microsoft Macintosh PowerPoint</Application>
  <PresentationFormat>Ekran Gösterisi (4:3)</PresentationFormat>
  <Paragraphs>54</Paragraphs>
  <Slides>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Avenir Next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Özer Koç</cp:lastModifiedBy>
  <cp:revision>91</cp:revision>
  <dcterms:created xsi:type="dcterms:W3CDTF">2019-04-06T17:25:07Z</dcterms:created>
  <dcterms:modified xsi:type="dcterms:W3CDTF">2021-05-11T16:14:50Z</dcterms:modified>
</cp:coreProperties>
</file>